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61" r:id="rId5"/>
    <p:sldId id="258" r:id="rId6"/>
    <p:sldId id="262" r:id="rId7"/>
    <p:sldId id="259" r:id="rId8"/>
    <p:sldId id="263" r:id="rId9"/>
    <p:sldId id="265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12" autoAdjust="0"/>
    <p:restoredTop sz="94660"/>
  </p:normalViewPr>
  <p:slideViewPr>
    <p:cSldViewPr>
      <p:cViewPr varScale="1">
        <p:scale>
          <a:sx n="70" d="100"/>
          <a:sy n="70" d="100"/>
        </p:scale>
        <p:origin x="-143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School Beautification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What does it look like?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734269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More Chickens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7170" name="Picture 2" descr="http://www.parenthub.com.au/wp-content/uploads/136361852-Girl-with-chicke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50" y="1571624"/>
            <a:ext cx="6915150" cy="460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3248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What do you think?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What would you want to see at your school?</a:t>
            </a:r>
          </a:p>
          <a:p>
            <a:r>
              <a:rPr lang="en-CA" dirty="0" smtClean="0"/>
              <a:t>What should the playground look like?</a:t>
            </a:r>
          </a:p>
          <a:p>
            <a:r>
              <a:rPr lang="en-CA" dirty="0" smtClean="0"/>
              <a:t>What should the field look like?</a:t>
            </a:r>
          </a:p>
          <a:p>
            <a:r>
              <a:rPr lang="en-CA" dirty="0" smtClean="0"/>
              <a:t>What should the walls of the school look like?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80181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CA" dirty="0" smtClean="0"/>
              <a:t>Gardens</a:t>
            </a:r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368" y="1447800"/>
            <a:ext cx="6490032" cy="466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2672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School Wall Paintings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676400"/>
            <a:ext cx="5624703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86578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School Forest</a:t>
            </a:r>
            <a:endParaRPr lang="en-CA" dirty="0"/>
          </a:p>
        </p:txBody>
      </p:sp>
      <p:pic>
        <p:nvPicPr>
          <p:cNvPr id="2050" name="Picture 2" descr="http://www.offertonfarmdaynursery.co.uk/forest-school-17-w4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752600"/>
            <a:ext cx="5537200" cy="415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169274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Larger Playground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122" name="Picture 2" descr="http://www.gastonchristian.org/wp-content/uploads/2014/11/Playground-Turf-finishingup_WEB-564x2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00" y="2209800"/>
            <a:ext cx="8401300" cy="338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99067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School Wetland</a:t>
            </a:r>
            <a:endParaRPr lang="en-CA" dirty="0"/>
          </a:p>
        </p:txBody>
      </p:sp>
      <p:pic>
        <p:nvPicPr>
          <p:cNvPr id="3076" name="Picture 4" descr="http://1.bp.blogspot.com/-3-jBrRxJ-ig/UnrNZWPF2DI/AAAAAAAAEqA/PnYnjl6R4n4/s1600/schoo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" y="1600200"/>
            <a:ext cx="7248525" cy="483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62598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Design Field for More Sports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690688"/>
            <a:ext cx="6411836" cy="448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38386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Other Ideas: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More benches around the school?</a:t>
            </a:r>
          </a:p>
          <a:p>
            <a:r>
              <a:rPr lang="en-CA" dirty="0" smtClean="0"/>
              <a:t>More teeter-totters, merry go rounds, slides?</a:t>
            </a:r>
          </a:p>
          <a:p>
            <a:r>
              <a:rPr lang="en-CA" dirty="0" smtClean="0"/>
              <a:t>Rose garden</a:t>
            </a:r>
          </a:p>
          <a:p>
            <a:r>
              <a:rPr lang="en-CA" dirty="0" smtClean="0"/>
              <a:t>Greenhouse</a:t>
            </a:r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endParaRPr lang="en-CA" dirty="0" smtClean="0"/>
          </a:p>
          <a:p>
            <a:endParaRPr lang="en-CA" dirty="0"/>
          </a:p>
        </p:txBody>
      </p:sp>
      <p:pic>
        <p:nvPicPr>
          <p:cNvPr id="8194" name="Picture 2" descr="http://assets.inhabitat.com/wp-content/blogs.dir/1/files/2013/01/asheville-Urban-Farm-School-537x3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124200"/>
            <a:ext cx="5114925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18044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85</Words>
  <Application>Microsoft Office PowerPoint</Application>
  <PresentationFormat>On-screen Show (4:3)</PresentationFormat>
  <Paragraphs>20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School Beautification</vt:lpstr>
      <vt:lpstr>What do you think?</vt:lpstr>
      <vt:lpstr>Gardens</vt:lpstr>
      <vt:lpstr>School Wall Paintings</vt:lpstr>
      <vt:lpstr>School Forest</vt:lpstr>
      <vt:lpstr>Larger Playground</vt:lpstr>
      <vt:lpstr>School Wetland</vt:lpstr>
      <vt:lpstr>Design Field for More Sports</vt:lpstr>
      <vt:lpstr>Other Ideas:</vt:lpstr>
      <vt:lpstr>More Chickens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School Beautification</dc:title>
  <dc:creator>sean</dc:creator>
  <cp:lastModifiedBy>sean</cp:lastModifiedBy>
  <cp:revision>11</cp:revision>
  <dcterms:created xsi:type="dcterms:W3CDTF">2006-08-16T00:00:00Z</dcterms:created>
  <dcterms:modified xsi:type="dcterms:W3CDTF">2015-03-15T19:57:47Z</dcterms:modified>
</cp:coreProperties>
</file>