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CA" dirty="0" smtClean="0"/>
              <a:t>Persuasive Writing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www.educationshanghai.com/images/Document_Writing_I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9436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2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Persuasive Writing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Purpose: to persuade someone</a:t>
            </a:r>
          </a:p>
          <a:p>
            <a:r>
              <a:rPr lang="en-CA" dirty="0" smtClean="0"/>
              <a:t>We use reasons, explanations, and examples to convince someone that we are right</a:t>
            </a:r>
          </a:p>
          <a:p>
            <a:r>
              <a:rPr lang="en-CA" dirty="0" smtClean="0"/>
              <a:t>We use persuasive speech everyday without even knowing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01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http://1.bp.blogspot.com/-qDsjWay5goI/UIneMQQQSjI/AAAAAAAADv8/FEln0QOEpLI/s1600/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63" y="457200"/>
            <a:ext cx="7392537" cy="554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2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writing must have: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u="sng" dirty="0" smtClean="0"/>
              <a:t>An opinion opening: </a:t>
            </a:r>
            <a:r>
              <a:rPr lang="en-CA" dirty="0" smtClean="0"/>
              <a:t>“I believe that cats make better pets than dogs.”</a:t>
            </a:r>
          </a:p>
          <a:p>
            <a:r>
              <a:rPr lang="en-CA" u="sng" dirty="0" smtClean="0"/>
              <a:t>3 reasons:</a:t>
            </a:r>
            <a:r>
              <a:rPr lang="en-CA" dirty="0" smtClean="0"/>
              <a:t> “Firstly, cats are better for indoor pets …”  Use </a:t>
            </a:r>
            <a:r>
              <a:rPr lang="en-CA" i="1" dirty="0" smtClean="0"/>
              <a:t>examples</a:t>
            </a:r>
            <a:r>
              <a:rPr lang="en-CA" dirty="0" smtClean="0"/>
              <a:t>.</a:t>
            </a:r>
          </a:p>
          <a:p>
            <a:r>
              <a:rPr lang="en-CA" u="sng" dirty="0" smtClean="0"/>
              <a:t>Closing sentence: </a:t>
            </a:r>
            <a:r>
              <a:rPr lang="en-CA" dirty="0" smtClean="0"/>
              <a:t>“As you can see, it is much better to choose a cat for a pet.”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Your writing should have 8 – 10 sentences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10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http://www.topteacher.com.au/sites/default/files/imagecache/product_large/persuasive_writing_burger_poster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98" y="457200"/>
            <a:ext cx="7871602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7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Mission!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will write a persuasive letter to the principal to convince him to have a “special” day of your choice, once a month. </a:t>
            </a:r>
          </a:p>
          <a:p>
            <a:r>
              <a:rPr lang="en-CA" dirty="0" smtClean="0"/>
              <a:t>For example, if I wanted a hot dog day, I would write about this.</a:t>
            </a:r>
            <a:endParaRPr lang="en-CA" dirty="0"/>
          </a:p>
        </p:txBody>
      </p:sp>
      <p:pic>
        <p:nvPicPr>
          <p:cNvPr id="5122" name="Picture 2" descr="http://writepass.com/journal/wp-content/uploads/2013/03/persuasive-ess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32997"/>
            <a:ext cx="42576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3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Persuasive Writing</vt:lpstr>
      <vt:lpstr>Persuasive Writing</vt:lpstr>
      <vt:lpstr>PowerPoint Presentation</vt:lpstr>
      <vt:lpstr>Your writing must have:</vt:lpstr>
      <vt:lpstr>PowerPoint Presentation</vt:lpstr>
      <vt:lpstr>Your Mission!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Writing</dc:title>
  <dc:creator>sean</dc:creator>
  <cp:lastModifiedBy>sean</cp:lastModifiedBy>
  <cp:revision>8</cp:revision>
  <dcterms:created xsi:type="dcterms:W3CDTF">2006-08-16T00:00:00Z</dcterms:created>
  <dcterms:modified xsi:type="dcterms:W3CDTF">2015-03-04T02:13:57Z</dcterms:modified>
</cp:coreProperties>
</file>